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94660"/>
  </p:normalViewPr>
  <p:slideViewPr>
    <p:cSldViewPr snapToGrid="0">
      <p:cViewPr>
        <p:scale>
          <a:sx n="100" d="100"/>
          <a:sy n="100" d="100"/>
        </p:scale>
        <p:origin x="666" y="18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FFCA0-9343-4A4D-A561-8AB6CDB8C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2E8869-CEF1-4179-8765-F6CE7F7EB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F4658E-0ECE-4DA6-B47C-24ABD59B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D1F77D-A19C-4723-B8ED-6E5496E1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C7ABB-7F6E-4BF2-950E-D4E544B0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00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0F502-E6CB-410C-BCB6-27252ACF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E163F0-C02C-4005-B9C1-3A42AE99A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54EB6E-B9E8-43A4-871C-F8D9C916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12599A-3321-4141-9DD4-92945767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F15C94-B4CA-4988-9D43-AEA4688B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68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4B6E19-960E-47E0-BA86-78482F2AB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93AC80-B375-4CEA-9E62-697684C8F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373AC6-C9E5-4B32-AB94-1FB3BEE1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283EB-7178-489E-ACCB-F753364F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EBF715-2839-46D5-9378-A7C8F56C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41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65106-01A7-4EF0-9440-101E9411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49B9AD-6278-4A44-B160-628199918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520605-C50C-46AC-9A1F-BEF357D7B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EC2527-2C81-4AFA-9893-460AA2E2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717FF4-0F3B-449C-9EFE-088C9C7D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43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15701-91D3-43C3-990B-46006EABC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E63550-65F6-4B73-BE4F-A26A40DA8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E2390F-D75B-4741-8776-6EA11EB1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D6AEAE-067D-461C-911D-1CFD17AD3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55F9D5-C00A-4EC1-87AA-393CB4F7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34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CD742-3CF2-40DC-8CD7-B2692AE9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AB96CC-E540-42C6-8A8D-7D51FEB6F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AEE3E5-2747-4846-9B7B-E1EC31FC1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ED4B15-1E64-4FD7-96EA-85B568FB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B9B1A6-04B4-4AC2-B592-53797920F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4262D6-4256-4553-9AFF-56C0C4C8A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02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7D407-4448-4992-B927-8D4883128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2C907E-EC14-4EC4-BA9D-4A9EB252D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593912-87F0-44CF-B454-CC4AC80C7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774BC1-730F-4867-A134-DC561DC89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B094B8-9A00-4BDD-9191-E5AB8C53D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344BFB-A3F4-4344-82A3-1B75B051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432D100-B0D6-413A-947A-FEBAB54C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7A8182-FDD0-4737-A13C-D4BC5A09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90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2324F-C4EA-4A71-B12D-FE55DEA5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3A006A-4DA7-4B4D-A5FA-E4A9F956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18EAED-4BF1-4217-BB9F-DD346EF2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CD1CB-820E-4B77-A2A3-85AA2B79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34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235493-1847-4372-A105-C9DEAA11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758D73-A314-4595-A2BA-E715B4CB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17A51D-33B7-4891-AE1A-E332029D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68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FA731-6375-4E19-8292-1A001048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DF8D96-BCDF-4925-9AEC-9059BADE3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672C87-0020-429F-9171-DC43792B6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59F62F-4573-40CE-AAAA-BE5BD357A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F10270-1CDB-4DD9-813A-C43AF456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AA6A8C-CA2C-4B82-8291-2A2530EF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7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8A895-4D51-49D6-8678-3583D72D5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F5E34D-F9D0-4BB5-96E7-39453F683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BA689B-5DD2-49D8-92B0-CFCD08066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6DB16C-E468-4110-BB1F-658A221E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94490C-3696-47D3-8CEF-F65DD55F4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35560-E8A8-4E07-A414-32CB234D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77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E68958-E054-4499-88FC-665BDB1A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866DF-9DE9-4F0D-BA16-4066D56B6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70B6C-F907-4294-9DAE-D40C0F16D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D48A6-F6D9-4482-940A-D8CA7330C40C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316228-740C-4108-B59A-3B81C62F1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61357D-D57D-41D9-A02D-91341D240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0424A-6C61-4991-98AE-FBA000060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021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DF070E-BA6B-4BCD-99E8-E36591E5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783" y="747427"/>
            <a:ext cx="1844181" cy="18168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1C29AD-4DD1-45DD-BBBD-DD4D1F44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8" y="747427"/>
            <a:ext cx="3306318" cy="17175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C1996D-3AF1-4C72-91D1-B793F4C01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068" y="3203150"/>
            <a:ext cx="2730147" cy="23092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BDCFDAC-AB88-420B-94B0-22840C351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04" y="3238393"/>
            <a:ext cx="2755969" cy="23092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BAB537-78D1-44C6-BC10-E1AD8EA523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425" y="3179669"/>
            <a:ext cx="2082375" cy="24190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46E116-CD74-4FEF-9A19-44205833B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27" y="3300953"/>
            <a:ext cx="2914644" cy="22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9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2A6861-8142-40F5-B2CA-8FDC7038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3267" y="-1989773"/>
            <a:ext cx="4581525" cy="2686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B28FD7-4C60-4FFB-920D-80C164AA0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73" y="1748383"/>
            <a:ext cx="3277434" cy="30326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9064BF-85E7-4220-A5CB-F053450FC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88" y="1628254"/>
            <a:ext cx="61341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8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0ACBE30-79C7-49E1-B5E2-7E2C5A4BCCAE}"/>
              </a:ext>
            </a:extLst>
          </p:cNvPr>
          <p:cNvGrpSpPr/>
          <p:nvPr/>
        </p:nvGrpSpPr>
        <p:grpSpPr>
          <a:xfrm>
            <a:off x="2065943" y="389069"/>
            <a:ext cx="8710024" cy="6402256"/>
            <a:chOff x="3189894" y="1455869"/>
            <a:chExt cx="3722970" cy="2736549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A258A203-8D79-402E-A480-3A969018C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658" y="1455869"/>
              <a:ext cx="1793953" cy="248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7465DBF-54FF-4A08-9F4E-20663A24C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87434" y="2459735"/>
              <a:ext cx="1425430" cy="1732683"/>
            </a:xfrm>
            <a:prstGeom prst="rect">
              <a:avLst/>
            </a:prstGeom>
          </p:spPr>
        </p:pic>
        <p:pic>
          <p:nvPicPr>
            <p:cNvPr id="6" name="Picture 2" descr="Zeiss Global Centre | University of Portsmouth">
              <a:extLst>
                <a:ext uri="{FF2B5EF4-FFF2-40B4-BE49-F238E27FC236}">
                  <a16:creationId xmlns:a16="http://schemas.microsoft.com/office/drawing/2014/main" id="{D4B449F6-E4DA-4D20-995A-3F714404D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8" r="53519"/>
            <a:stretch/>
          </p:blipFill>
          <p:spPr bwMode="auto">
            <a:xfrm>
              <a:off x="3189894" y="1596849"/>
              <a:ext cx="1535189" cy="2344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775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2CD73AB0-1DD9-4DCD-AD8A-FDAF25DB8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01"/>
          <a:stretch/>
        </p:blipFill>
        <p:spPr>
          <a:xfrm rot="21418606">
            <a:off x="3517242" y="1014200"/>
            <a:ext cx="2541344" cy="24925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43415C-7CFB-4018-8205-D9786B471B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5600" y="2624539"/>
            <a:ext cx="5474516" cy="2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0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>
            <a:extLst>
              <a:ext uri="{FF2B5EF4-FFF2-40B4-BE49-F238E27FC236}">
                <a16:creationId xmlns:a16="http://schemas.microsoft.com/office/drawing/2014/main" id="{16BF81DB-96C0-45A9-A643-540DE1875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47" r="26664"/>
          <a:stretch/>
        </p:blipFill>
        <p:spPr>
          <a:xfrm>
            <a:off x="1799771" y="1423099"/>
            <a:ext cx="2381250" cy="4247607"/>
          </a:xfrm>
          <a:prstGeom prst="rect">
            <a:avLst/>
          </a:prstGeom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EFC96F9F-0764-48B6-813E-94DC5D991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75" r="22786"/>
          <a:stretch/>
        </p:blipFill>
        <p:spPr>
          <a:xfrm flipH="1">
            <a:off x="4317299" y="1423099"/>
            <a:ext cx="2488708" cy="4192841"/>
          </a:xfrm>
          <a:prstGeom prst="rect">
            <a:avLst/>
          </a:prstGeom>
        </p:spPr>
      </p:pic>
      <p:pic>
        <p:nvPicPr>
          <p:cNvPr id="48" name="Picture 65">
            <a:extLst>
              <a:ext uri="{FF2B5EF4-FFF2-40B4-BE49-F238E27FC236}">
                <a16:creationId xmlns:a16="http://schemas.microsoft.com/office/drawing/2014/main" id="{F9DB7472-EF12-4222-A084-2ECC79BBF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38" r="10464"/>
          <a:stretch/>
        </p:blipFill>
        <p:spPr>
          <a:xfrm>
            <a:off x="6942286" y="1423099"/>
            <a:ext cx="2762532" cy="41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5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1350356-2835-4AD7-B1C6-0DB928FF5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0" r="17843"/>
          <a:stretch/>
        </p:blipFill>
        <p:spPr>
          <a:xfrm>
            <a:off x="2400300" y="594571"/>
            <a:ext cx="2850611" cy="5381758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627C75CA-7DC5-4093-96DB-E4384F838AE1}"/>
              </a:ext>
            </a:extLst>
          </p:cNvPr>
          <p:cNvGrpSpPr/>
          <p:nvPr/>
        </p:nvGrpSpPr>
        <p:grpSpPr>
          <a:xfrm>
            <a:off x="5617028" y="3338550"/>
            <a:ext cx="3962400" cy="3010972"/>
            <a:chOff x="6096000" y="3361174"/>
            <a:chExt cx="3962400" cy="301097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6AEBDF1-DC33-4EAE-A558-FA258DFEB991}"/>
                </a:ext>
              </a:extLst>
            </p:cNvPr>
            <p:cNvGrpSpPr/>
            <p:nvPr/>
          </p:nvGrpSpPr>
          <p:grpSpPr>
            <a:xfrm>
              <a:off x="6096000" y="3361174"/>
              <a:ext cx="3962400" cy="3010972"/>
              <a:chOff x="5664918" y="3054451"/>
              <a:chExt cx="4222973" cy="3208978"/>
            </a:xfrm>
          </p:grpSpPr>
          <p:pic>
            <p:nvPicPr>
              <p:cNvPr id="17" name="Picture 33">
                <a:extLst>
                  <a:ext uri="{FF2B5EF4-FFF2-40B4-BE49-F238E27FC236}">
                    <a16:creationId xmlns:a16="http://schemas.microsoft.com/office/drawing/2014/main" id="{DF4AEFB4-8F1F-448F-A434-BF5EA86D3D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403"/>
              <a:stretch/>
            </p:blipFill>
            <p:spPr>
              <a:xfrm>
                <a:off x="6336897" y="3054451"/>
                <a:ext cx="3550994" cy="3208978"/>
              </a:xfrm>
              <a:prstGeom prst="rect">
                <a:avLst/>
              </a:prstGeom>
            </p:spPr>
          </p:pic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8F49D49-E8EE-4ED2-8FE7-3FDDE9917BA7}"/>
                  </a:ext>
                </a:extLst>
              </p:cNvPr>
              <p:cNvSpPr txBox="1"/>
              <p:nvPr/>
            </p:nvSpPr>
            <p:spPr>
              <a:xfrm>
                <a:off x="5664918" y="5124450"/>
                <a:ext cx="618790" cy="3936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CPU</a:t>
                </a:r>
                <a:endParaRPr lang="zh-CN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6488686-3088-4D38-833A-3A5E98DD246E}"/>
                  </a:ext>
                </a:extLst>
              </p:cNvPr>
              <p:cNvSpPr txBox="1"/>
              <p:nvPr/>
            </p:nvSpPr>
            <p:spPr>
              <a:xfrm>
                <a:off x="5664918" y="4270558"/>
                <a:ext cx="646124" cy="3936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GPU</a:t>
                </a:r>
                <a:endParaRPr lang="zh-CN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04080F-9B1C-4D1F-97B4-BD9813994DD5}"/>
                  </a:ext>
                </a:extLst>
              </p:cNvPr>
              <p:cNvSpPr txBox="1"/>
              <p:nvPr/>
            </p:nvSpPr>
            <p:spPr>
              <a:xfrm>
                <a:off x="5684257" y="3292714"/>
                <a:ext cx="646123" cy="688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Opt</a:t>
                </a:r>
                <a:endPara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GPU</a:t>
                </a:r>
                <a:endParaRPr lang="zh-CN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7E5B882-5611-4545-BBDA-FEF514AB3A94}"/>
                </a:ext>
              </a:extLst>
            </p:cNvPr>
            <p:cNvSpPr txBox="1"/>
            <p:nvPr/>
          </p:nvSpPr>
          <p:spPr>
            <a:xfrm>
              <a:off x="7250202" y="3674350"/>
              <a:ext cx="19720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48X Acceleration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88D975-1618-4416-9B9F-B83088CD7611}"/>
              </a:ext>
            </a:extLst>
          </p:cNvPr>
          <p:cNvGrpSpPr/>
          <p:nvPr/>
        </p:nvGrpSpPr>
        <p:grpSpPr>
          <a:xfrm>
            <a:off x="5473124" y="604369"/>
            <a:ext cx="4474114" cy="2734181"/>
            <a:chOff x="5473124" y="604369"/>
            <a:chExt cx="4474114" cy="273418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4EF7CAF-25A7-4226-9F15-B7463AC72EA5}"/>
                </a:ext>
              </a:extLst>
            </p:cNvPr>
            <p:cNvGrpSpPr/>
            <p:nvPr/>
          </p:nvGrpSpPr>
          <p:grpSpPr>
            <a:xfrm>
              <a:off x="5473124" y="604369"/>
              <a:ext cx="4474114" cy="2734181"/>
              <a:chOff x="5473124" y="604369"/>
              <a:chExt cx="4474114" cy="2734181"/>
            </a:xfrm>
          </p:grpSpPr>
          <p:pic>
            <p:nvPicPr>
              <p:cNvPr id="1028" name="Picture 4" descr="Benefits of Cloud-Based Engineering Simulation | 2020-11-11 | Mission  Critical Magazine">
                <a:extLst>
                  <a:ext uri="{FF2B5EF4-FFF2-40B4-BE49-F238E27FC236}">
                    <a16:creationId xmlns:a16="http://schemas.microsoft.com/office/drawing/2014/main" id="{CD5B86E4-043F-4D35-9786-FCC5A198D5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3124" y="604369"/>
                <a:ext cx="4474114" cy="2734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EB18FC8-7C2D-4F45-85F1-F1422133600B}"/>
                  </a:ext>
                </a:extLst>
              </p:cNvPr>
              <p:cNvSpPr/>
              <p:nvPr/>
            </p:nvSpPr>
            <p:spPr>
              <a:xfrm>
                <a:off x="6063475" y="749299"/>
                <a:ext cx="155538" cy="1198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592A93B-5280-4BDB-A85D-4122969C12E4}"/>
                  </a:ext>
                </a:extLst>
              </p:cNvPr>
              <p:cNvSpPr/>
              <p:nvPr/>
            </p:nvSpPr>
            <p:spPr>
              <a:xfrm>
                <a:off x="9218515" y="762717"/>
                <a:ext cx="155538" cy="1198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02890D7-82A2-496B-A4CC-AFAD562EB8D9}"/>
                </a:ext>
              </a:extLst>
            </p:cNvPr>
            <p:cNvSpPr/>
            <p:nvPr/>
          </p:nvSpPr>
          <p:spPr>
            <a:xfrm>
              <a:off x="7010400" y="1117600"/>
              <a:ext cx="2363653" cy="178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2B197C8-8CFF-4629-9A7B-E5E65D0D0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845" y="1143155"/>
            <a:ext cx="2025670" cy="17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7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6</Words>
  <Application>Microsoft Office PowerPoint</Application>
  <PresentationFormat>宽屏</PresentationFormat>
  <Paragraphs>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pc</cp:lastModifiedBy>
  <cp:revision>30</cp:revision>
  <dcterms:created xsi:type="dcterms:W3CDTF">2022-04-28T02:04:29Z</dcterms:created>
  <dcterms:modified xsi:type="dcterms:W3CDTF">2022-06-05T09:30:24Z</dcterms:modified>
</cp:coreProperties>
</file>